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1D407E-6E96-2547-9928-EFEC0ED4D964}" v="1" dt="2024-08-26T17:00:34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9"/>
    <p:restoredTop sz="94694"/>
  </p:normalViewPr>
  <p:slideViewPr>
    <p:cSldViewPr snapToGrid="0">
      <p:cViewPr varScale="1">
        <p:scale>
          <a:sx n="117" d="100"/>
          <a:sy n="117" d="100"/>
        </p:scale>
        <p:origin x="11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3952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 Heul, Joy'l" userId="e5f64954-943f-4e37-9491-0c0b53441d4d" providerId="ADAL" clId="{5D1D407E-6E96-2547-9928-EFEC0ED4D964}"/>
    <pc:docChg chg="modSld">
      <pc:chgData name="Ver Heul, Joy'l" userId="e5f64954-943f-4e37-9491-0c0b53441d4d" providerId="ADAL" clId="{5D1D407E-6E96-2547-9928-EFEC0ED4D964}" dt="2024-08-26T17:01:59.767" v="182" actId="20577"/>
      <pc:docMkLst>
        <pc:docMk/>
      </pc:docMkLst>
      <pc:sldChg chg="addSp modSp mod">
        <pc:chgData name="Ver Heul, Joy'l" userId="e5f64954-943f-4e37-9491-0c0b53441d4d" providerId="ADAL" clId="{5D1D407E-6E96-2547-9928-EFEC0ED4D964}" dt="2024-08-26T17:01:59.767" v="182" actId="20577"/>
        <pc:sldMkLst>
          <pc:docMk/>
          <pc:sldMk cId="1492867485" sldId="256"/>
        </pc:sldMkLst>
        <pc:spChg chg="add mod">
          <ac:chgData name="Ver Heul, Joy'l" userId="e5f64954-943f-4e37-9491-0c0b53441d4d" providerId="ADAL" clId="{5D1D407E-6E96-2547-9928-EFEC0ED4D964}" dt="2024-08-26T17:01:08.728" v="93" actId="1036"/>
          <ac:spMkLst>
            <pc:docMk/>
            <pc:sldMk cId="1492867485" sldId="256"/>
            <ac:spMk id="2" creationId="{0177C861-5A01-8E9E-9242-73BFD2FD5B38}"/>
          </ac:spMkLst>
        </pc:spChg>
        <pc:spChg chg="mod">
          <ac:chgData name="Ver Heul, Joy'l" userId="e5f64954-943f-4e37-9491-0c0b53441d4d" providerId="ADAL" clId="{5D1D407E-6E96-2547-9928-EFEC0ED4D964}" dt="2024-08-26T17:01:59.767" v="182" actId="20577"/>
          <ac:spMkLst>
            <pc:docMk/>
            <pc:sldMk cId="1492867485" sldId="256"/>
            <ac:spMk id="9" creationId="{AF291CF1-8EA0-357C-43D6-6921B5303DD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60787-13B6-2B48-A86B-AB8D802963CB}" type="datetimeFigureOut">
              <a:rPr lang="en-US" smtClean="0"/>
              <a:t>8/26/24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0AF42-EE82-1142-84F9-E55C54BC65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39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ook cover with text on it&#10;&#10;Description automatically generated">
            <a:extLst>
              <a:ext uri="{FF2B5EF4-FFF2-40B4-BE49-F238E27FC236}">
                <a16:creationId xmlns:a16="http://schemas.microsoft.com/office/drawing/2014/main" id="{ED1C3CAA-D373-287C-5145-51685C0250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878" t="4242" r="17475" b="5051"/>
          <a:stretch/>
        </p:blipFill>
        <p:spPr>
          <a:xfrm rot="472287">
            <a:off x="7668829" y="997234"/>
            <a:ext cx="3466214" cy="48635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B2630F1-C943-A00F-F359-3F96A324DF5D}"/>
              </a:ext>
            </a:extLst>
          </p:cNvPr>
          <p:cNvGrpSpPr/>
          <p:nvPr userDrawn="1"/>
        </p:nvGrpSpPr>
        <p:grpSpPr>
          <a:xfrm>
            <a:off x="644644" y="2340712"/>
            <a:ext cx="6422397" cy="1649397"/>
            <a:chOff x="644644" y="2340712"/>
            <a:chExt cx="6422397" cy="1649397"/>
          </a:xfrm>
        </p:grpSpPr>
        <p:pic>
          <p:nvPicPr>
            <p:cNvPr id="9" name="Picture 8" descr="A black background with colorful text&#10;&#10;Description automatically generated">
              <a:extLst>
                <a:ext uri="{FF2B5EF4-FFF2-40B4-BE49-F238E27FC236}">
                  <a16:creationId xmlns:a16="http://schemas.microsoft.com/office/drawing/2014/main" id="{A2F555FD-3EB5-EA98-3C6C-14CBE2533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141" t="40404" r="3939" b="43232"/>
            <a:stretch/>
          </p:blipFill>
          <p:spPr>
            <a:xfrm>
              <a:off x="644644" y="2867890"/>
              <a:ext cx="6303818" cy="112221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79F04FA-3706-8E28-3381-80DC96F45B26}"/>
                </a:ext>
              </a:extLst>
            </p:cNvPr>
            <p:cNvSpPr txBox="1"/>
            <p:nvPr/>
          </p:nvSpPr>
          <p:spPr>
            <a:xfrm>
              <a:off x="787962" y="2340712"/>
              <a:ext cx="62790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NOW IS THE TIME TO CHOOSE</a:t>
              </a:r>
            </a:p>
          </p:txBody>
        </p:sp>
      </p:grp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ED080517-F702-CC10-1B02-03662B11ABF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71" y="6211067"/>
            <a:ext cx="1221479" cy="365690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C7285265-5F02-DC29-2E97-E2970F1F1E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7962" y="4572143"/>
            <a:ext cx="5948240" cy="8408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Your information here.</a:t>
            </a:r>
          </a:p>
        </p:txBody>
      </p:sp>
    </p:spTree>
    <p:extLst>
      <p:ext uri="{BB962C8B-B14F-4D97-AF65-F5344CB8AC3E}">
        <p14:creationId xmlns:p14="http://schemas.microsoft.com/office/powerpoint/2010/main" val="442237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68DBA-BFAA-C1B3-3FA7-5E414E960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8C2024-0BE4-25D4-B8C9-212A9728C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6D7D7F-3D22-6AA2-6CE1-092C9474C6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61931-8876-6C31-271C-CB539967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7435B-D8F6-EE9D-B194-B7FB42A64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2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42D17F-4219-8D08-383F-E669C10BBB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9D3640-89AA-BD21-59F7-17E7DE268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95FFD-1723-2227-3534-0D88E502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8E4AC-ECFE-EF97-1FE9-F4007F676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9FC64-510D-BDAE-62BA-77875678F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56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ook with a red blue and white cover&#10;&#10;Description automatically generated">
            <a:extLst>
              <a:ext uri="{FF2B5EF4-FFF2-40B4-BE49-F238E27FC236}">
                <a16:creationId xmlns:a16="http://schemas.microsoft.com/office/drawing/2014/main" id="{6AD9992B-3971-87B4-5C93-CC65470EBF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4606" y="692187"/>
            <a:ext cx="8254758" cy="5473625"/>
          </a:xfrm>
          <a:prstGeom prst="rect">
            <a:avLst/>
          </a:prstGeom>
        </p:spPr>
      </p:pic>
      <p:pic>
        <p:nvPicPr>
          <p:cNvPr id="8" name="Picture 7" descr="A black and pink logo&#10;&#10;Description automatically generated">
            <a:extLst>
              <a:ext uri="{FF2B5EF4-FFF2-40B4-BE49-F238E27FC236}">
                <a16:creationId xmlns:a16="http://schemas.microsoft.com/office/drawing/2014/main" id="{E2A272B3-7ADD-F86F-0EFF-7D4E50E439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90909" y="6016529"/>
            <a:ext cx="1447801" cy="5791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D5CDA8-C29C-28AB-E2AE-93BF1FDB585F}"/>
              </a:ext>
            </a:extLst>
          </p:cNvPr>
          <p:cNvSpPr txBox="1"/>
          <p:nvPr userDrawn="1"/>
        </p:nvSpPr>
        <p:spPr>
          <a:xfrm>
            <a:off x="5476504" y="2690335"/>
            <a:ext cx="627907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b="1" dirty="0">
                <a:latin typeface="Arial" panose="020B0604020202020204" pitchFamily="34" charset="0"/>
                <a:cs typeface="Arial" panose="020B0604020202020204" pitchFamily="34" charset="0"/>
              </a:rPr>
              <a:t>Now is the time to choose One Another.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FAFABD-3914-EE5D-68DB-F2D715A94A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76505" y="4403834"/>
            <a:ext cx="5948240" cy="8408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Your information here.</a:t>
            </a:r>
          </a:p>
        </p:txBody>
      </p:sp>
    </p:spTree>
    <p:extLst>
      <p:ext uri="{BB962C8B-B14F-4D97-AF65-F5344CB8AC3E}">
        <p14:creationId xmlns:p14="http://schemas.microsoft.com/office/powerpoint/2010/main" val="388663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92D9D-11EA-CCED-BEAA-F144F7643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5BA06E-1663-B947-3560-4DBA34C87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5CEF4-4349-BF71-BAEA-C70FE2C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9FFB7-A83B-3F72-6CCC-64469EF2D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CF5B2-A69A-2A26-DCC0-63BFE2C42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15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355A-342B-E1E6-0985-F6E07162A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871F0-3639-67DD-40A0-51351381EC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69DB-E438-C7CD-18AC-6A40201AD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4F6CA-395B-7957-F6B3-9CFB395304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2B6EFB-B74F-7DD0-ED4D-711200B4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866FCE-0E34-45B0-8B82-CAB49C82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3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9FA53-EDE7-BFBE-D447-45AF96F09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5FBB2-89AA-FD5F-3F26-6F8A17C2C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D7B788-D186-C9CB-E36B-7B9963800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80C91-BD19-EC5E-6028-E796637F9F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C1550E-890C-B3D8-16E2-4DADE831C2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190D44-FDFB-EF7A-B9CD-123869130F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B390BE-DF4A-E1E3-3CFA-E85025509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FDBE1A-5FB0-EEE7-FAB7-B4E452EE0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9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4683D-A0A1-6150-B27D-F6B5C6856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4D42C2-124D-022C-8DB3-87F9F7E31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81F3DA-7DDE-A36B-3931-015103554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E14DE4-96BD-9E55-6B68-FCEA03566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1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12E91A-ED81-D0AA-08F9-430DBE005D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D1227B-08C6-C190-9602-0173E13CD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960614-B2E2-C67A-B24D-44F23FB1E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14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E0BBA-DAED-FA4A-BF85-86FC2D7C6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E1143-8165-E0E3-4519-E77C600F6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2B94A-8137-EDAE-6378-0F078BD3CF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6CCC0D-60D6-AD7B-ADE1-3D48627EB3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C1F41A-4EBC-C90A-BD19-E08C02A43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751B5-8B66-8700-FFB8-DEEBED328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61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B372-138B-2BC4-2CD9-DB9594BBC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F0312B-A128-AF6E-28C8-178E612349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385684-084B-3331-5F19-43C9B34DF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B2EEB-A56B-9BFF-3348-80C0CE21BF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B49E2E-EE97-6748-9859-7E9611076465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A72D7-432B-D886-DB31-499437153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9F995-045E-6E5D-1DC3-F76D52BE7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27B829-0180-774E-A14E-A44F4CA28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0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874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291CF1-8EA0-357C-43D6-6921B5303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Your information here.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177C861-5A01-8E9E-9242-73BFD2FD5B38}"/>
              </a:ext>
            </a:extLst>
          </p:cNvPr>
          <p:cNvSpPr txBox="1">
            <a:spLocks/>
          </p:cNvSpPr>
          <p:nvPr/>
        </p:nvSpPr>
        <p:spPr>
          <a:xfrm>
            <a:off x="5476505" y="2373085"/>
            <a:ext cx="5948240" cy="3749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B0F0"/>
                </a:solidFill>
              </a:rPr>
              <a:t>8-Week Group Discussion</a:t>
            </a:r>
          </a:p>
        </p:txBody>
      </p:sp>
    </p:spTree>
    <p:extLst>
      <p:ext uri="{BB962C8B-B14F-4D97-AF65-F5344CB8AC3E}">
        <p14:creationId xmlns:p14="http://schemas.microsoft.com/office/powerpoint/2010/main" val="1492867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C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C41D953-4DCF-B66A-890B-A79259DB3D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099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6d493a5-e2d5-4085-a8aa-9a61b4ab4488">
      <Terms xmlns="http://schemas.microsoft.com/office/infopath/2007/PartnerControls"/>
    </lcf76f155ced4ddcb4097134ff3c332f>
    <TaxCatchAll xmlns="1d887098-614f-4f6c-9695-ba6ad6adaa0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B59EDB57784940A07FB08D73E8E062" ma:contentTypeVersion="18" ma:contentTypeDescription="Create a new document." ma:contentTypeScope="" ma:versionID="7f1f1076d7e5aeeab9a83ec4b41c409d">
  <xsd:schema xmlns:xsd="http://www.w3.org/2001/XMLSchema" xmlns:xs="http://www.w3.org/2001/XMLSchema" xmlns:p="http://schemas.microsoft.com/office/2006/metadata/properties" xmlns:ns2="36d493a5-e2d5-4085-a8aa-9a61b4ab4488" xmlns:ns3="f4d1325c-d454-4673-9062-759de7b2a489" xmlns:ns4="1d887098-614f-4f6c-9695-ba6ad6adaa03" targetNamespace="http://schemas.microsoft.com/office/2006/metadata/properties" ma:root="true" ma:fieldsID="e6e60149f68c6290fd6cb8dd66bd9378" ns2:_="" ns3:_="" ns4:_="">
    <xsd:import namespace="36d493a5-e2d5-4085-a8aa-9a61b4ab4488"/>
    <xsd:import namespace="f4d1325c-d454-4673-9062-759de7b2a489"/>
    <xsd:import namespace="1d887098-614f-4f6c-9695-ba6ad6adaa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d493a5-e2d5-4085-a8aa-9a61b4ab44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997cd7d-6c1d-4eee-96e1-49f110665a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d1325c-d454-4673-9062-759de7b2a4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887098-614f-4f6c-9695-ba6ad6adaa0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3098d4e-2191-4c69-863a-44af2af73eb0}" ma:internalName="TaxCatchAll" ma:showField="CatchAllData" ma:web="f4d1325c-d454-4673-9062-759de7b2a4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407F74-B53A-4A0E-B4CC-5259FB616B53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d887098-614f-4f6c-9695-ba6ad6adaa03"/>
    <ds:schemaRef ds:uri="f4d1325c-d454-4673-9062-759de7b2a489"/>
    <ds:schemaRef ds:uri="http://purl.org/dc/elements/1.1/"/>
    <ds:schemaRef ds:uri="http://schemas.microsoft.com/office/2006/metadata/properties"/>
    <ds:schemaRef ds:uri="http://schemas.microsoft.com/office/infopath/2007/PartnerControls"/>
    <ds:schemaRef ds:uri="36d493a5-e2d5-4085-a8aa-9a61b4ab448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ED20A-CB21-44D5-B369-3E6C0F38AF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E3BA26-321D-4A55-9DC1-A3C270E9F7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d493a5-e2d5-4085-a8aa-9a61b4ab4488"/>
    <ds:schemaRef ds:uri="f4d1325c-d454-4673-9062-759de7b2a489"/>
    <ds:schemaRef ds:uri="1d887098-614f-4f6c-9695-ba6ad6adaa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</Words>
  <Application>Microsoft Macintosh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Aptos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Slowik, Allyson</dc:creator>
  <cp:lastModifiedBy>Ver Heul, Joy'l</cp:lastModifiedBy>
  <cp:revision>1</cp:revision>
  <dcterms:created xsi:type="dcterms:W3CDTF">2024-08-19T16:10:20Z</dcterms:created>
  <dcterms:modified xsi:type="dcterms:W3CDTF">2024-08-26T17:02:03Z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0x0101004DB59EDB57784940A07FB08D73E8E062</vt:lpwstr>
  </property>
  <property fmtid="{D5CDD505-2E9C-101B-9397-08002B2CF9AE}" pid="3" name="MediaServiceImageTags">
    <vt:lpwstr/>
  </property>
</Properties>
</file>